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68" r:id="rId5"/>
    <p:sldId id="264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5578"/>
  </p:normalViewPr>
  <p:slideViewPr>
    <p:cSldViewPr snapToGrid="0" snapToObjects="1">
      <p:cViewPr varScale="1">
        <p:scale>
          <a:sx n="109" d="100"/>
          <a:sy n="109" d="100"/>
        </p:scale>
        <p:origin x="1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Scientists can’t always </a:t>
          </a:r>
          <a:r>
            <a:rPr lang="en-US" b="0" dirty="0"/>
            <a:t>make </a:t>
          </a:r>
          <a:r>
            <a:rPr lang="en-US" b="1" dirty="0"/>
            <a:t>direct measurements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/>
            <a:t>So scientists sometimes have to make </a:t>
          </a:r>
          <a:r>
            <a:rPr lang="en-US" b="1" dirty="0"/>
            <a:t>indirect measurements.</a:t>
          </a:r>
          <a:endParaRPr lang="en-US" dirty="0"/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And develop </a:t>
          </a:r>
          <a:r>
            <a:rPr lang="en-US" b="1" dirty="0"/>
            <a:t>theories</a:t>
          </a:r>
          <a:r>
            <a:rPr lang="en-US" dirty="0"/>
            <a:t> based on what they already know.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/>
            <a:t>This is what </a:t>
          </a:r>
          <a:r>
            <a:rPr lang="en-US" b="1" dirty="0"/>
            <a:t>Saha</a:t>
          </a:r>
          <a:r>
            <a:rPr lang="en-US" b="0" dirty="0"/>
            <a:t> and </a:t>
          </a:r>
          <a:r>
            <a:rPr lang="en-GB" b="1" dirty="0"/>
            <a:t>Chandrasekhar</a:t>
          </a:r>
          <a:r>
            <a:rPr lang="en-GB" b="0" dirty="0"/>
            <a:t> did to understand the </a:t>
          </a:r>
          <a:r>
            <a:rPr lang="en-GB" b="1" dirty="0"/>
            <a:t>life cycle of a star.</a:t>
          </a:r>
          <a:endParaRPr lang="en-US" b="1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4A1C428D-5F1E-A942-90EF-657BC7BF0016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A140240A-8E34-1948-9F2F-352440FAE328}" type="presOf" srcId="{443D4D93-5088-4DB3-9CDD-C3EB7A82BE8E}" destId="{1B5D689C-A4D2-473D-BE21-4CD0BF2CA7D4}" srcOrd="0" destOrd="0" presId="urn:microsoft.com/office/officeart/2018/2/layout/IconVerticalSolidList"/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A4D6E996-5B0C-6743-A42E-5687644F5074}" type="presOf" srcId="{F0F6BE8B-CB0B-46E1-9444-0343CDA40D65}" destId="{CE20B0B4-C1AC-4DD7-A02B-5A1061684716}" srcOrd="0" destOrd="0" presId="urn:microsoft.com/office/officeart/2018/2/layout/IconVerticalSolidList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415D68B8-EFBB-2844-96A7-FF77469792CC}" type="presOf" srcId="{956E472B-48FE-453B-8E1A-4B1B4B823959}" destId="{5CB34074-7DA8-4946-B3A7-E97CA7CE461C}" srcOrd="0" destOrd="0" presId="urn:microsoft.com/office/officeart/2018/2/layout/IconVerticalSolidList"/>
    <dgm:cxn modelId="{9D35C5EC-0123-F24C-AD2C-A54ACC33DB20}" type="presOf" srcId="{E552CC62-D529-4403-A0B3-E8ADDEF5BABF}" destId="{2F7CB712-0FD7-4951-8415-FD60BD0335BA}" srcOrd="0" destOrd="0" presId="urn:microsoft.com/office/officeart/2018/2/layout/IconVerticalSolidList"/>
    <dgm:cxn modelId="{D3F1D9DC-E383-1A4E-B298-3DF67BB84BBE}" type="presParOf" srcId="{23C2807B-44E8-48EB-AF34-C0EE91EC2575}" destId="{E8E894BC-41C3-44FE-9BCD-9FE9BC51755B}" srcOrd="0" destOrd="0" presId="urn:microsoft.com/office/officeart/2018/2/layout/IconVerticalSolidList"/>
    <dgm:cxn modelId="{B8C33391-241F-1D42-99A3-1CF8983E1DCC}" type="presParOf" srcId="{E8E894BC-41C3-44FE-9BCD-9FE9BC51755B}" destId="{9F8EDED9-EFC6-40A0-A38F-94788746139F}" srcOrd="0" destOrd="0" presId="urn:microsoft.com/office/officeart/2018/2/layout/IconVerticalSolidList"/>
    <dgm:cxn modelId="{6A8CBEC4-60AD-7241-827C-A214FD566765}" type="presParOf" srcId="{E8E894BC-41C3-44FE-9BCD-9FE9BC51755B}" destId="{1B5C717E-4367-4805-BCC2-D0ECB56DED41}" srcOrd="1" destOrd="0" presId="urn:microsoft.com/office/officeart/2018/2/layout/IconVerticalSolidList"/>
    <dgm:cxn modelId="{20393288-FEB8-B24F-9958-CF63913D4F45}" type="presParOf" srcId="{E8E894BC-41C3-44FE-9BCD-9FE9BC51755B}" destId="{318ABCE3-68A7-4B83-B2AB-92E4EB069648}" srcOrd="2" destOrd="0" presId="urn:microsoft.com/office/officeart/2018/2/layout/IconVerticalSolidList"/>
    <dgm:cxn modelId="{914DA538-1FFB-4247-A40E-12599479A189}" type="presParOf" srcId="{E8E894BC-41C3-44FE-9BCD-9FE9BC51755B}" destId="{1B5D689C-A4D2-473D-BE21-4CD0BF2CA7D4}" srcOrd="3" destOrd="0" presId="urn:microsoft.com/office/officeart/2018/2/layout/IconVerticalSolidList"/>
    <dgm:cxn modelId="{FF083BE6-250E-3D44-A95C-54E09C5A63AA}" type="presParOf" srcId="{23C2807B-44E8-48EB-AF34-C0EE91EC2575}" destId="{E2C6E628-F669-478D-874D-B200B21F476E}" srcOrd="1" destOrd="0" presId="urn:microsoft.com/office/officeart/2018/2/layout/IconVerticalSolidList"/>
    <dgm:cxn modelId="{3B5E1517-9A25-7642-8EBD-8E355CFE0266}" type="presParOf" srcId="{23C2807B-44E8-48EB-AF34-C0EE91EC2575}" destId="{74479422-F19E-4E96-AA71-83698A582887}" srcOrd="2" destOrd="0" presId="urn:microsoft.com/office/officeart/2018/2/layout/IconVerticalSolidList"/>
    <dgm:cxn modelId="{C2BFDB18-2A26-EC49-89AD-E252D3968C2E}" type="presParOf" srcId="{74479422-F19E-4E96-AA71-83698A582887}" destId="{632D1849-0A04-46A6-877F-D1B5B26AF9E2}" srcOrd="0" destOrd="0" presId="urn:microsoft.com/office/officeart/2018/2/layout/IconVerticalSolidList"/>
    <dgm:cxn modelId="{0D35B825-00FD-E547-80DF-B21CC9E9D55A}" type="presParOf" srcId="{74479422-F19E-4E96-AA71-83698A582887}" destId="{427FC4E2-4E2D-4529-983C-B0F472F141FE}" srcOrd="1" destOrd="0" presId="urn:microsoft.com/office/officeart/2018/2/layout/IconVerticalSolidList"/>
    <dgm:cxn modelId="{681F3ADA-91D1-A647-AA7E-2B663697B39C}" type="presParOf" srcId="{74479422-F19E-4E96-AA71-83698A582887}" destId="{1BDB7BB7-8D13-4FD5-9DA4-E216A14823FA}" srcOrd="2" destOrd="0" presId="urn:microsoft.com/office/officeart/2018/2/layout/IconVerticalSolidList"/>
    <dgm:cxn modelId="{1FD477E6-47F4-2C4C-AE74-7A6983156092}" type="presParOf" srcId="{74479422-F19E-4E96-AA71-83698A582887}" destId="{2F7CB712-0FD7-4951-8415-FD60BD0335BA}" srcOrd="3" destOrd="0" presId="urn:microsoft.com/office/officeart/2018/2/layout/IconVerticalSolidList"/>
    <dgm:cxn modelId="{792F437D-A0B6-A94F-8F44-45B438116FE5}" type="presParOf" srcId="{23C2807B-44E8-48EB-AF34-C0EE91EC2575}" destId="{86A87E3E-4F5D-4925-A6A2-9D5585E46435}" srcOrd="3" destOrd="0" presId="urn:microsoft.com/office/officeart/2018/2/layout/IconVerticalSolidList"/>
    <dgm:cxn modelId="{4365FFD5-98B4-F646-B4D2-5C528397A951}" type="presParOf" srcId="{23C2807B-44E8-48EB-AF34-C0EE91EC2575}" destId="{208C3651-E4BB-40EB-B03A-6EEE76C266D4}" srcOrd="4" destOrd="0" presId="urn:microsoft.com/office/officeart/2018/2/layout/IconVerticalSolidList"/>
    <dgm:cxn modelId="{65FDB2DD-3CA4-6C43-ABEA-E95AEFAC57F6}" type="presParOf" srcId="{208C3651-E4BB-40EB-B03A-6EEE76C266D4}" destId="{5205B2DF-AD10-42D0-9C79-C77923E3B793}" srcOrd="0" destOrd="0" presId="urn:microsoft.com/office/officeart/2018/2/layout/IconVerticalSolidList"/>
    <dgm:cxn modelId="{2C0B53C0-2186-BF43-9DC8-6468AF759D6D}" type="presParOf" srcId="{208C3651-E4BB-40EB-B03A-6EEE76C266D4}" destId="{FA37C9F6-1661-4FDC-9144-53E510AD0B2F}" srcOrd="1" destOrd="0" presId="urn:microsoft.com/office/officeart/2018/2/layout/IconVerticalSolidList"/>
    <dgm:cxn modelId="{ABBB0550-A652-424D-999D-78A7A7119989}" type="presParOf" srcId="{208C3651-E4BB-40EB-B03A-6EEE76C266D4}" destId="{80BEAE06-493A-4933-B081-70DDA26E5ABB}" srcOrd="2" destOrd="0" presId="urn:microsoft.com/office/officeart/2018/2/layout/IconVerticalSolidList"/>
    <dgm:cxn modelId="{AF04E688-B7E8-6D4C-B854-A8A5C8F08EDF}" type="presParOf" srcId="{208C3651-E4BB-40EB-B03A-6EEE76C266D4}" destId="{5CB34074-7DA8-4946-B3A7-E97CA7CE461C}" srcOrd="3" destOrd="0" presId="urn:microsoft.com/office/officeart/2018/2/layout/IconVerticalSolidList"/>
    <dgm:cxn modelId="{E5297E7D-5DFD-2D4C-A25F-357521C69DAF}" type="presParOf" srcId="{23C2807B-44E8-48EB-AF34-C0EE91EC2575}" destId="{4A1C428D-5F1E-A942-90EF-657BC7BF0016}" srcOrd="5" destOrd="0" presId="urn:microsoft.com/office/officeart/2018/2/layout/IconVerticalSolidList"/>
    <dgm:cxn modelId="{8BE8EF20-C3EE-874F-809B-316F014CA62F}" type="presParOf" srcId="{23C2807B-44E8-48EB-AF34-C0EE91EC2575}" destId="{6F2E3A70-65AF-432B-9C2D-8E1F6A888E44}" srcOrd="6" destOrd="0" presId="urn:microsoft.com/office/officeart/2018/2/layout/IconVerticalSolidList"/>
    <dgm:cxn modelId="{3C5919BA-99DD-EF47-815D-CAD0E990BC83}" type="presParOf" srcId="{6F2E3A70-65AF-432B-9C2D-8E1F6A888E44}" destId="{69343FC2-221E-46AC-8186-9539317D1213}" srcOrd="0" destOrd="0" presId="urn:microsoft.com/office/officeart/2018/2/layout/IconVerticalSolidList"/>
    <dgm:cxn modelId="{BB35C69C-F582-9247-9401-E3F6F8BB4CAC}" type="presParOf" srcId="{6F2E3A70-65AF-432B-9C2D-8E1F6A888E44}" destId="{32A049B5-0598-4B07-A635-4C4734435583}" srcOrd="1" destOrd="0" presId="urn:microsoft.com/office/officeart/2018/2/layout/IconVerticalSolidList"/>
    <dgm:cxn modelId="{31F3FC34-F32B-F542-80BB-AEB0CF5A73E9}" type="presParOf" srcId="{6F2E3A70-65AF-432B-9C2D-8E1F6A888E44}" destId="{8836DFBD-4408-4647-BC43-926F74AA5902}" srcOrd="2" destOrd="0" presId="urn:microsoft.com/office/officeart/2018/2/layout/IconVerticalSolidList"/>
    <dgm:cxn modelId="{0E73F7AD-A61B-9F49-8B66-67D51BE7B319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Scientists can’t always </a:t>
          </a:r>
          <a:r>
            <a:rPr lang="en-US" sz="2200" b="0" kern="1200" dirty="0"/>
            <a:t>make </a:t>
          </a:r>
          <a:r>
            <a:rPr lang="en-US" sz="2200" b="1" kern="1200" dirty="0"/>
            <a:t>direct measurements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/>
            <a:t>So scientists sometimes have to make </a:t>
          </a:r>
          <a:r>
            <a:rPr lang="en-US" sz="2200" b="1" kern="1200" dirty="0"/>
            <a:t>indirect measurements.</a:t>
          </a:r>
          <a:endParaRPr lang="en-US" sz="2200" kern="1200" dirty="0"/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And develop </a:t>
          </a:r>
          <a:r>
            <a:rPr lang="en-US" sz="2200" b="1" kern="1200" dirty="0"/>
            <a:t>theories</a:t>
          </a:r>
          <a:r>
            <a:rPr lang="en-US" sz="2200" kern="1200" dirty="0"/>
            <a:t> based on what they already know.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dirty="0"/>
            <a:t>This is what </a:t>
          </a:r>
          <a:r>
            <a:rPr lang="en-US" sz="2200" b="1" kern="1200" dirty="0"/>
            <a:t>Saha</a:t>
          </a:r>
          <a:r>
            <a:rPr lang="en-US" sz="2200" b="0" kern="1200" dirty="0"/>
            <a:t> and </a:t>
          </a:r>
          <a:r>
            <a:rPr lang="en-GB" sz="2200" b="1" kern="1200" dirty="0"/>
            <a:t>Chandrasekhar</a:t>
          </a:r>
          <a:r>
            <a:rPr lang="en-GB" sz="2200" b="0" kern="1200" dirty="0"/>
            <a:t> did to understand the </a:t>
          </a:r>
          <a:r>
            <a:rPr lang="en-GB" sz="2200" b="1" kern="1200" dirty="0"/>
            <a:t>life cycle of a star.</a:t>
          </a:r>
          <a:endParaRPr lang="en-US" sz="2200" b="1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Life Cycle of a Star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Physics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4.8.1.2 The life cycle of a star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Physics: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i="0" dirty="0">
              <a:solidFill>
                <a:srgbClr val="FFFFFF"/>
              </a:solidFill>
            </a:endParaRPr>
          </a:p>
          <a:p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1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08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16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5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50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Gibor_Basri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ang_Lizhi" TargetMode="External"/><Relationship Id="rId11" Type="http://schemas.openxmlformats.org/officeDocument/2006/relationships/image" Target="../media/image16.jpg"/><Relationship Id="rId5" Type="http://schemas.openxmlformats.org/officeDocument/2006/relationships/image" Target="../media/image13.jpg"/><Relationship Id="rId10" Type="http://schemas.openxmlformats.org/officeDocument/2006/relationships/hyperlink" Target="https://en.wikipedia.org/wiki/Dilhan_Eryurt" TargetMode="External"/><Relationship Id="rId4" Type="http://schemas.openxmlformats.org/officeDocument/2006/relationships/hyperlink" Target="https://en.wikipedia.org/wiki/Jocelyn_Bell_Burnell" TargetMode="External"/><Relationship Id="rId9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The Life Cycle of a Star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Physics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FA719A7-7627-1F0A-F2AD-4AD3898C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2" y="834452"/>
            <a:ext cx="9032813" cy="971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Not all stars are the same</a:t>
            </a:r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3E251661-4DF1-FB4C-2D82-B4E38071B294}"/>
              </a:ext>
            </a:extLst>
          </p:cNvPr>
          <p:cNvSpPr/>
          <p:nvPr/>
        </p:nvSpPr>
        <p:spPr>
          <a:xfrm>
            <a:off x="520345" y="1798592"/>
            <a:ext cx="6899215" cy="4455904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Stars come in different </a:t>
            </a:r>
            <a:r>
              <a:rPr lang="en-GB" sz="2700" b="1" dirty="0"/>
              <a:t>shapes </a:t>
            </a:r>
            <a:r>
              <a:rPr lang="en-GB" sz="2700" dirty="0"/>
              <a:t>and</a:t>
            </a:r>
            <a:r>
              <a:rPr lang="en-GB" sz="2700" b="1" dirty="0"/>
              <a:t> sizes</a:t>
            </a:r>
            <a:r>
              <a:rPr lang="en-GB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They also have different </a:t>
            </a:r>
            <a:r>
              <a:rPr lang="en-GB" sz="2700" b="1" dirty="0"/>
              <a:t>temperatures</a:t>
            </a:r>
            <a:r>
              <a:rPr lang="en-GB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And they are made up of different </a:t>
            </a:r>
            <a:r>
              <a:rPr lang="en-GB" sz="2700" b="1" dirty="0"/>
              <a:t>elements</a:t>
            </a:r>
            <a:r>
              <a:rPr lang="en-GB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GB" sz="2700" dirty="0"/>
              <a:t>The process of </a:t>
            </a:r>
            <a:r>
              <a:rPr lang="en-GB" sz="2700" b="1" dirty="0"/>
              <a:t>nuclear fusion </a:t>
            </a:r>
            <a:r>
              <a:rPr lang="en-GB" sz="2700" dirty="0"/>
              <a:t>in a star forms new elements.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GB" sz="2700" dirty="0"/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46B8F71-6C98-60D3-1F6B-D6BBD547D2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2277" y="1483964"/>
            <a:ext cx="4207004" cy="420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943634" cy="9719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How do we know about stars?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14823" y="1743287"/>
            <a:ext cx="6653927" cy="4998198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We can’t </a:t>
            </a:r>
            <a:r>
              <a:rPr lang="en-US" sz="2700" b="1" dirty="0"/>
              <a:t>directly measure </a:t>
            </a:r>
            <a:r>
              <a:rPr lang="en-US" sz="2700" dirty="0"/>
              <a:t>stars. They are too far away. And too hot!</a:t>
            </a:r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In 1920, the Indian physicist </a:t>
            </a:r>
            <a:r>
              <a:rPr lang="en-US" sz="2700" b="1" dirty="0"/>
              <a:t>Meghnad Saha </a:t>
            </a:r>
            <a:r>
              <a:rPr lang="en-US" sz="2700" dirty="0"/>
              <a:t>developed a way to </a:t>
            </a:r>
            <a:r>
              <a:rPr lang="en-US" sz="2700" b="1" dirty="0"/>
              <a:t>indirectly measure </a:t>
            </a:r>
            <a:r>
              <a:rPr lang="en-US" sz="2700" dirty="0"/>
              <a:t>stars.</a:t>
            </a:r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Saha calculated the </a:t>
            </a:r>
            <a:r>
              <a:rPr lang="en-US" sz="2700" b="1" dirty="0"/>
              <a:t>mass </a:t>
            </a:r>
            <a:r>
              <a:rPr lang="en-US" sz="2700" dirty="0"/>
              <a:t>and </a:t>
            </a:r>
            <a:r>
              <a:rPr lang="en-US" sz="2700" b="1" dirty="0"/>
              <a:t>pressure </a:t>
            </a:r>
            <a:r>
              <a:rPr lang="en-US" sz="2700" dirty="0"/>
              <a:t>of a star by the measuring electromagnetic waves emitted by it.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200698" y="6372153"/>
            <a:ext cx="2959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Meghnad Saha (1893–1956)</a:t>
            </a:r>
          </a:p>
        </p:txBody>
      </p:sp>
      <p:pic>
        <p:nvPicPr>
          <p:cNvPr id="4" name="Picture 3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C05B58-0F37-AECA-A20A-965D5D5EC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08371" y="602356"/>
            <a:ext cx="3540282" cy="54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943634" cy="9719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What else do we know about stars?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17870" y="2266861"/>
            <a:ext cx="6653927" cy="4257834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We know that some types of star have a </a:t>
            </a:r>
            <a:r>
              <a:rPr lang="en-US" sz="2700" b="1" dirty="0"/>
              <a:t>maximum mass</a:t>
            </a:r>
            <a:r>
              <a:rPr lang="en-US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A </a:t>
            </a:r>
            <a:r>
              <a:rPr lang="en-US" sz="2700" b="1" dirty="0"/>
              <a:t>white dwarf star</a:t>
            </a:r>
            <a:r>
              <a:rPr lang="en-US" sz="2700" dirty="0"/>
              <a:t> cannot be more than 1.44 times the mass of the Sun. 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</a:pPr>
            <a:r>
              <a:rPr lang="en-US" sz="2700" dirty="0"/>
              <a:t>This was calculated by the Indian physicist </a:t>
            </a:r>
            <a:r>
              <a:rPr lang="en-GB" sz="2800" b="1" dirty="0" err="1"/>
              <a:t>Subrahmanyan</a:t>
            </a:r>
            <a:r>
              <a:rPr lang="en-GB" sz="2800" b="1" dirty="0"/>
              <a:t> Chandrasekhar</a:t>
            </a:r>
            <a:r>
              <a:rPr lang="en-US" sz="2700" b="1" dirty="0"/>
              <a:t> </a:t>
            </a:r>
            <a:r>
              <a:rPr lang="en-US" sz="2700" dirty="0"/>
              <a:t>in 1930.</a:t>
            </a:r>
            <a:endParaRPr lang="en-GB" sz="28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7391729" y="6372153"/>
            <a:ext cx="4577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Subrahmanyan</a:t>
            </a:r>
            <a:r>
              <a:rPr lang="en-US" dirty="0"/>
              <a:t> Chandrasekhar (1910–1995)</a:t>
            </a:r>
          </a:p>
        </p:txBody>
      </p:sp>
      <p:pic>
        <p:nvPicPr>
          <p:cNvPr id="5" name="Picture 4" descr="A person wearing a suit and tie&#10;&#10;Description automatically generated with medium confidence">
            <a:extLst>
              <a:ext uri="{FF2B5EF4-FFF2-40B4-BE49-F238E27FC236}">
                <a16:creationId xmlns:a16="http://schemas.microsoft.com/office/drawing/2014/main" id="{6AD74598-C3CD-17CB-8457-C9C250CB37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9374" y="819442"/>
            <a:ext cx="3250906" cy="520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31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441006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11721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289953" y="2822191"/>
            <a:ext cx="2410198" cy="2388962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8858273" y="2827685"/>
            <a:ext cx="2383516" cy="2383516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544598" y="2827685"/>
            <a:ext cx="2356737" cy="2356737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44598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Gibor</a:t>
            </a:r>
            <a:r>
              <a:rPr lang="en-US" sz="2200" b="1" dirty="0"/>
              <a:t> </a:t>
            </a:r>
            <a:r>
              <a:rPr lang="en-US" sz="2200" b="1" dirty="0" err="1"/>
              <a:t>Basri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(USA)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289953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Jocelyn Bell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(UK)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0" y="5473168"/>
            <a:ext cx="2531057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Dilhan</a:t>
            </a:r>
            <a:r>
              <a:rPr lang="en-US" sz="2200" b="1" dirty="0"/>
              <a:t> </a:t>
            </a:r>
            <a:r>
              <a:rPr lang="en-US" sz="2200" b="1" dirty="0" err="1"/>
              <a:t>Eryurt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(Turkey)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58273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Fang </a:t>
            </a:r>
            <a:r>
              <a:rPr lang="en-US" sz="2200" b="1" dirty="0" err="1"/>
              <a:t>Lizhi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(China)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8" y="1692876"/>
            <a:ext cx="6327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understand the life cycle of a star. Here are just a few:</a:t>
            </a:r>
          </a:p>
        </p:txBody>
      </p:sp>
      <p:pic>
        <p:nvPicPr>
          <p:cNvPr id="15" name="Picture 14">
            <a:hlinkClick r:id="rId10"/>
            <a:extLst>
              <a:ext uri="{FF2B5EF4-FFF2-40B4-BE49-F238E27FC236}">
                <a16:creationId xmlns:a16="http://schemas.microsoft.com/office/drawing/2014/main" id="{24DC4149-0110-6407-C5A2-E46EFC4C2787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088770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 Life Cycle of a Star</a:t>
            </a:r>
          </a:p>
          <a:p>
            <a:endParaRPr lang="en-US" b="1" dirty="0"/>
          </a:p>
          <a:p>
            <a:r>
              <a:rPr lang="en-US" b="1" dirty="0"/>
              <a:t>AQA Physics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4.8.1.2 The life cycle of a star</a:t>
            </a:r>
          </a:p>
          <a:p>
            <a:endParaRPr lang="en-US" dirty="0"/>
          </a:p>
          <a:p>
            <a:r>
              <a:rPr lang="en-US" dirty="0"/>
              <a:t>GCSE Physics: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1515</TotalTime>
  <Words>408</Words>
  <Application>Microsoft Macintosh PowerPoint</Application>
  <PresentationFormat>Widescreen</PresentationFormat>
  <Paragraphs>74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The Life Cycle of a Star </vt:lpstr>
      <vt:lpstr>Not all stars are the same</vt:lpstr>
      <vt:lpstr>How do we know about stars?</vt:lpstr>
      <vt:lpstr>What else do we know about stars?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169</cp:revision>
  <dcterms:created xsi:type="dcterms:W3CDTF">2022-06-21T10:18:19Z</dcterms:created>
  <dcterms:modified xsi:type="dcterms:W3CDTF">2022-09-14T13:20:52Z</dcterms:modified>
</cp:coreProperties>
</file>